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2" r:id="rId10"/>
    <p:sldId id="265" r:id="rId11"/>
    <p:sldId id="267" r:id="rId12"/>
    <p:sldId id="268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e Meiwes" initials="TM" lastIdx="2" clrIdx="0">
    <p:extLst>
      <p:ext uri="{19B8F6BF-5375-455C-9EA6-DF929625EA0E}">
        <p15:presenceInfo xmlns:p15="http://schemas.microsoft.com/office/powerpoint/2012/main" userId="24738671dad092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D3CED-844A-4F22-AC53-A573D66F5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br>
              <a:rPr lang="de-DE" sz="6000" u="sng">
                <a:solidFill>
                  <a:srgbClr val="FFFFFF"/>
                </a:solidFill>
              </a:rPr>
            </a:br>
            <a:r>
              <a:rPr lang="de-DE" sz="6000" u="sng">
                <a:solidFill>
                  <a:srgbClr val="FFFFFF"/>
                </a:solidFill>
              </a:rPr>
              <a:t>Klimaschutz auf Kurs bringen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62D023-E0FA-4E7A-8631-69D7B2058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de-DE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AC56C99-E8C3-45B7-8061-117278612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523" y="1131994"/>
            <a:ext cx="690283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3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BF8AED4-33A9-4387-910B-B87DF128F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529" y="1131994"/>
            <a:ext cx="695512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6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80F0A35-2E3C-422F-AB98-9075B8E8F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812" y="1131994"/>
            <a:ext cx="8540253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9BAF5E78-C360-4E07-9FAE-B4DA5B1D4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09" r="1" b="6289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7FC713B-427A-484A-8F3C-9BE1F201F1D2}"/>
              </a:ext>
            </a:extLst>
          </p:cNvPr>
          <p:cNvSpPr txBox="1"/>
          <p:nvPr/>
        </p:nvSpPr>
        <p:spPr>
          <a:xfrm>
            <a:off x="5641596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51944CB-E538-4CC4-8B09-565359787D14}"/>
              </a:ext>
            </a:extLst>
          </p:cNvPr>
          <p:cNvSpPr txBox="1"/>
          <p:nvPr/>
        </p:nvSpPr>
        <p:spPr>
          <a:xfrm>
            <a:off x="2927758" y="6493079"/>
            <a:ext cx="863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Daten: Umweltbundesamt</a:t>
            </a:r>
          </a:p>
        </p:txBody>
      </p:sp>
    </p:spTree>
    <p:extLst>
      <p:ext uri="{BB962C8B-B14F-4D97-AF65-F5344CB8AC3E}">
        <p14:creationId xmlns:p14="http://schemas.microsoft.com/office/powerpoint/2010/main" val="274692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Untertitel 7">
            <a:extLst>
              <a:ext uri="{FF2B5EF4-FFF2-40B4-BE49-F238E27FC236}">
                <a16:creationId xmlns:a16="http://schemas.microsoft.com/office/drawing/2014/main" id="{D3C00BF5-275C-4501-8A6A-E83A09698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-Regine Hildebrandt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A0A3DB6-B8E7-4308-8DD5-A36DFDEF4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de-DE" dirty="0"/>
              <a:t>Erzähl mir doch </a:t>
            </a:r>
            <a:r>
              <a:rPr lang="de-DE" dirty="0" err="1"/>
              <a:t>nich</a:t>
            </a:r>
            <a:r>
              <a:rPr lang="de-DE" dirty="0"/>
              <a:t>, </a:t>
            </a:r>
            <a:r>
              <a:rPr lang="de-DE" dirty="0" err="1"/>
              <a:t>dasset</a:t>
            </a:r>
            <a:r>
              <a:rPr lang="de-DE" dirty="0"/>
              <a:t> nicht </a:t>
            </a:r>
            <a:r>
              <a:rPr lang="de-DE" dirty="0" err="1"/>
              <a:t>jeht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3686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8F42A84-FB19-46BE-9C4E-8F3219098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809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7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5E4BA470-907F-4EC3-AB3A-55191B228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164" y="1131994"/>
            <a:ext cx="498954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480D1C2-0628-4AD8-A28C-6F1DC4C80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760" y="1131994"/>
            <a:ext cx="473235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1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CFBE6-AC39-459C-92BA-6801C8C9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e-DE" dirty="0"/>
            </a:br>
            <a:r>
              <a:rPr lang="de-DE" u="sng" dirty="0"/>
              <a:t>Was tun mit den Einnahmen?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C6BCDB-4647-4849-A575-7C275EBE9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Einnahmen p.a. : ca.15,5 Milliarden €</a:t>
            </a:r>
          </a:p>
          <a:p>
            <a:endParaRPr lang="de-DE" dirty="0"/>
          </a:p>
          <a:p>
            <a:r>
              <a:rPr lang="de-DE" dirty="0"/>
              <a:t>100€ pro Kopf „Klimaprämie“</a:t>
            </a:r>
          </a:p>
          <a:p>
            <a:endParaRPr lang="de-DE" dirty="0"/>
          </a:p>
          <a:p>
            <a:r>
              <a:rPr lang="de-DE" dirty="0"/>
              <a:t>Senkung Stromsteuer von 2,05ct auf 0,1ct / kWh</a:t>
            </a:r>
          </a:p>
          <a:p>
            <a:endParaRPr lang="de-DE" dirty="0"/>
          </a:p>
          <a:p>
            <a:r>
              <a:rPr lang="de-DE" dirty="0"/>
              <a:t>Kompensationsfond (300 Millionen €) -&gt;Entlastung für übermäßig Belastete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44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EE6C1-B94D-415F-A56E-AA467CC5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de-DE" dirty="0"/>
            </a:br>
            <a:r>
              <a:rPr lang="de-DE" u="sng" dirty="0"/>
              <a:t>Was tun mit den Einnahmen?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D0A700-AD9C-42DF-953B-7D9B1CCCD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Umwandlung Pendlerpauschale (zu versteuerndes Einkommen) zu „Mobilitätsgeld“ (abgezogen von der Steuerschuld, sprich </a:t>
            </a:r>
            <a:r>
              <a:rPr lang="de-DE" b="1" dirty="0"/>
              <a:t>unabhängig</a:t>
            </a:r>
            <a:r>
              <a:rPr lang="de-DE" dirty="0"/>
              <a:t> vom Einkommen)</a:t>
            </a:r>
          </a:p>
          <a:p>
            <a:r>
              <a:rPr lang="de-DE" dirty="0"/>
              <a:t>Gesamtentlastung bleibt konstant, Einkommensschwache profitieren deutlich.</a:t>
            </a:r>
          </a:p>
        </p:txBody>
      </p:sp>
    </p:spTree>
    <p:extLst>
      <p:ext uri="{BB962C8B-B14F-4D97-AF65-F5344CB8AC3E}">
        <p14:creationId xmlns:p14="http://schemas.microsoft.com/office/powerpoint/2010/main" val="2535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BF8AED4-33A9-4387-910B-B87DF128F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529" y="1131994"/>
            <a:ext cx="695512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5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Screenshot, Schrank enthält.&#10;&#10;Automatisch generierte Beschreibung">
            <a:extLst>
              <a:ext uri="{FF2B5EF4-FFF2-40B4-BE49-F238E27FC236}">
                <a16:creationId xmlns:a16="http://schemas.microsoft.com/office/drawing/2014/main" id="{9F023546-4DD2-4E5A-8FFD-327E592CC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523" y="1131994"/>
            <a:ext cx="690283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0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6B22217-B2AC-4805-A76D-2623E92A8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875" y="1131994"/>
            <a:ext cx="706212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52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Breitbild</PresentationFormat>
  <Paragraphs>15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Facette</vt:lpstr>
      <vt:lpstr> Klimaschutz auf Kurs bringen</vt:lpstr>
      <vt:lpstr>PowerPoint-Präsentation</vt:lpstr>
      <vt:lpstr>PowerPoint-Präsentation</vt:lpstr>
      <vt:lpstr>PowerPoint-Präsentation</vt:lpstr>
      <vt:lpstr> Was tun mit den Einnahmen? I</vt:lpstr>
      <vt:lpstr> Was tun mit den Einnahmen? II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Erzähl mir doch nich, dasset nicht jeht!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Klimaschutz auf Kurs bringen</dc:title>
  <dc:creator>Thore Meiwes</dc:creator>
  <cp:lastModifiedBy>Thore Meiwes</cp:lastModifiedBy>
  <cp:revision>10</cp:revision>
  <dcterms:created xsi:type="dcterms:W3CDTF">2019-11-27T17:16:04Z</dcterms:created>
  <dcterms:modified xsi:type="dcterms:W3CDTF">2019-11-27T21:07:50Z</dcterms:modified>
</cp:coreProperties>
</file>